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1F10392-7484-6353-9285-4BA8D33FE15D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F3C0787-C780-2901-07A4-64F19951A972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312FCC5-EC76-F104-D753-E140E33BE2E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E618AA0-4A5B-B86E-05EB-CD54337537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ED3AAF9-1607-AB0A-E169-FA7DC1314A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C56686-9437-4F3B-95C1-2EDBDD28C09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2F208-F5C5-1AE2-7556-2A2ECB3D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085FB-2282-56A5-DF53-C7B4EE691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12606-6EAD-A260-32B0-08C28082F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7A739-6DA3-393A-5000-DA32FA896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442DF-EAF9-0912-88CE-E4961CB51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7ACF7-6542-49CB-8A9A-78A27BF245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699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3B6068-10A4-C2EE-6F82-E41197B94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53256-4255-BBB1-02A8-35D8E8B2E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070EF-2CF0-2E26-1706-E6D362728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17DF0-6D71-6118-FC97-3EFF513B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0FEC-1983-D9F3-A650-BB0D7BD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1F5F-7C67-42AC-A291-646523FC22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950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7CBD-5BE0-F8F1-90F1-5933C0DB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D760F-DE88-2C3F-FA05-EA5739EF3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D81E3-5E7D-D8E1-BEBC-95E47551B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70B4C-E49E-4EBB-B482-F13AC0DC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C4062-63BD-8EF9-10C9-AFAB3096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5FCEC-C90C-4BF4-853E-086153F8C2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319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FAD4B-0C5C-6E14-12C0-DEF9482DF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E2E00-C2B4-8FE9-B30A-A2BA4DBD3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D9B1C-E7E1-2C05-2F18-E71FBAAEE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96B90-854E-7462-1259-90C294DB3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14916-4EFF-A4AF-8D1A-4A7D5D64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CD07A-35BA-4FBF-9246-248954DCCC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781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64F3-36CB-0373-39DB-99B6EA25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8E8AC-E134-7C90-1470-CED4EC49C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7C36E-8B25-D235-3975-B5B1BF37E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60874-11AD-7D64-8D74-6C8962273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23754-3700-B4A4-591A-1783CBA1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75027-523F-04BC-CEC6-C68BBD1D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DA254-F5A3-4F04-BE12-22D61CBFB6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133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B54F5-38EE-9704-36E1-8EFF3F338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8F464-54A7-DB39-348A-6EB4AFB41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38269-6721-5FAA-0112-855198989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C42AEE-8E2E-7F95-A693-AD07FCB30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EC380-5CF8-CF2F-1A04-69D03D20E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E612AB-96A6-87E5-0038-976EACBA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02164A-5219-F277-B8A9-2CDBFA8B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BB7C6C-0526-4E27-ECE6-9B71840F8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98138-0805-4547-A6FE-EFC8BF59D9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927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1E47F-74D5-A891-AA73-4F1FBF67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4FA8F4-9BF7-714B-2E2C-C79A8D3A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0D9E7-4D15-DC11-BB0C-4EC23A3D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D0ADF-17DA-736F-B6A2-9C3035C7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75ADB-BC2C-44C2-814B-8D5AF57F23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77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76003-3CEE-256E-3B64-5E53FF0E0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375FC3-E6EE-9A7B-F12F-3CF0F630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5D02C-4376-D873-5A35-41D03D9EC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680C6-5963-4968-8789-532DD9EA88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294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DDEB7-E9D8-6648-C49B-0F3201744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F1588-BF7B-5E3A-2FE1-B674393B7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824DB4-7AD0-D5A4-94EF-E4AB83219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E012A-9767-9F5B-ED93-0C32C987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0E182-BEED-6D6E-F4F0-00945829C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1D10A-88C2-A0EC-B853-86B5C416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07F4B-6EA8-42BF-A2F8-8197E2B707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621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E8190-1C5D-F913-D905-468744E8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60B0D-BB0E-D371-C882-73A03BA731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7081F-05C1-AED1-C741-F0EE3367B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9DB1B-970C-057D-89A4-151F74D8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C1A0C-D546-BF34-234F-095AC17F8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6CFFA-5D51-15D5-B8F4-95876FDC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BBEEA-AD0B-4963-AAD9-9BD95600DB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990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C3851D-C90D-572A-E9F7-54FDC619848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3DD1E0A-9A71-7990-946A-D27D8222217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16D81D9-1043-A409-C66B-A21B0FE75D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5DE31C3-73F7-3898-C5E1-116AF699F2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6219C73-1EFF-49E3-B30A-0E319109DD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3B5B829-BB9F-49CE-9FC3-107CF3C6B40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F10B53A-069E-8774-5E19-5E51A2ECA354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755650" y="-315913"/>
            <a:ext cx="7772400" cy="1600201"/>
          </a:xfrm>
        </p:spPr>
        <p:txBody>
          <a:bodyPr/>
          <a:lstStyle/>
          <a:p>
            <a:r>
              <a:rPr lang="en-GB" altLang="en-US" sz="3600" b="1"/>
              <a:t>Pop Music and Movies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4C895A0-4B94-B4A6-E324-E6D77D4927B3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2ED228A7-1E89-BF98-55FB-3AF374CAA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6624638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0772445-A34B-AEEB-0FD9-BEDBCE0B655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510588" cy="1325563"/>
          </a:xfrm>
        </p:spPr>
        <p:txBody>
          <a:bodyPr/>
          <a:lstStyle/>
          <a:p>
            <a:r>
              <a:rPr lang="en-GB" altLang="en-US" sz="3600" b="1"/>
              <a:t>Pop Music and Movies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DE018A1-C7CB-12CA-5FF6-A5873E019DF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125538"/>
            <a:ext cx="8540750" cy="4422775"/>
          </a:xfrm>
        </p:spPr>
        <p:txBody>
          <a:bodyPr/>
          <a:lstStyle/>
          <a:p>
            <a:r>
              <a:rPr lang="en-GB" altLang="en-US" sz="2400" b="1" u="sng"/>
              <a:t>Discussion point</a:t>
            </a:r>
            <a:r>
              <a:rPr lang="en-GB" altLang="en-US" sz="2400" b="1"/>
              <a:t> – do the people below justify the fame, money and status they enjoy?</a:t>
            </a:r>
          </a:p>
          <a:p>
            <a:endParaRPr lang="en-GB" altLang="en-US" sz="2400" b="1"/>
          </a:p>
          <a:p>
            <a:r>
              <a:rPr lang="en-GB" altLang="en-US" sz="2400" b="1"/>
              <a:t>Do some deserve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more than others?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97E01871-CA06-CCA9-07BA-7A0C2EB0F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013325"/>
            <a:ext cx="2225675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>
            <a:extLst>
              <a:ext uri="{FF2B5EF4-FFF2-40B4-BE49-F238E27FC236}">
                <a16:creationId xmlns:a16="http://schemas.microsoft.com/office/drawing/2014/main" id="{E53C6799-9C0B-A62F-1300-C7467402C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21163"/>
            <a:ext cx="3311525" cy="248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>
            <a:extLst>
              <a:ext uri="{FF2B5EF4-FFF2-40B4-BE49-F238E27FC236}">
                <a16:creationId xmlns:a16="http://schemas.microsoft.com/office/drawing/2014/main" id="{420C801D-E226-224F-9E14-04D0D5BBC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924175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>
            <a:extLst>
              <a:ext uri="{FF2B5EF4-FFF2-40B4-BE49-F238E27FC236}">
                <a16:creationId xmlns:a16="http://schemas.microsoft.com/office/drawing/2014/main" id="{3AD1C712-7E52-3836-F455-343542D4F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860800"/>
            <a:ext cx="2173288" cy="282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1" name="Picture 13">
            <a:extLst>
              <a:ext uri="{FF2B5EF4-FFF2-40B4-BE49-F238E27FC236}">
                <a16:creationId xmlns:a16="http://schemas.microsoft.com/office/drawing/2014/main" id="{DA986F91-BE90-B6DD-8471-BD6E41D7E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205038"/>
            <a:ext cx="2447925" cy="183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85F14FA-90FB-63A0-C1C6-1AA3FE2770F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Pop Music and Movies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BD7935F-57C0-C821-B980-AE231B0C42E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                            *</a:t>
            </a:r>
            <a:r>
              <a:rPr lang="en-GB" altLang="en-US" sz="2400" b="1"/>
              <a:t>Should there be a </a:t>
            </a:r>
            <a:r>
              <a:rPr lang="en-GB" altLang="en-US" sz="2400" b="1" u="sng"/>
              <a:t>maximum</a:t>
            </a:r>
            <a:r>
              <a:rPr lang="en-GB" altLang="en-US" sz="2400" b="1"/>
              <a:t> </a:t>
            </a:r>
          </a:p>
          <a:p>
            <a:r>
              <a:rPr lang="en-GB" altLang="en-US" sz="2400" b="1"/>
              <a:t>                                      </a:t>
            </a:r>
            <a:r>
              <a:rPr lang="en-GB" altLang="en-US" sz="2400" b="1" u="sng"/>
              <a:t>wage</a:t>
            </a:r>
            <a:r>
              <a:rPr lang="en-GB" altLang="en-US" sz="2400" b="1"/>
              <a:t>, for instance, for everyone,</a:t>
            </a:r>
          </a:p>
          <a:p>
            <a:r>
              <a:rPr lang="en-GB" altLang="en-US" sz="2400" b="1"/>
              <a:t>                                      big stars included?</a:t>
            </a:r>
          </a:p>
          <a:p>
            <a:r>
              <a:rPr lang="en-GB" altLang="en-US" sz="2400" b="1"/>
              <a:t>                                      * Do all such stars have the</a:t>
            </a:r>
          </a:p>
          <a:p>
            <a:r>
              <a:rPr lang="en-GB" altLang="en-US" sz="2400" b="1"/>
              <a:t>                                        genuine talent that no-one else</a:t>
            </a:r>
          </a:p>
          <a:p>
            <a:r>
              <a:rPr lang="en-GB" altLang="en-US" sz="2400" b="1"/>
              <a:t>                                        has?</a:t>
            </a:r>
          </a:p>
          <a:p>
            <a:r>
              <a:rPr lang="en-GB" altLang="en-US" sz="2400" b="1"/>
              <a:t>                      </a:t>
            </a:r>
            <a:endParaRPr lang="en-GB" altLang="en-US"/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388222F0-8FEC-D44F-2DAF-0476D1021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508500"/>
            <a:ext cx="3598862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>
            <a:extLst>
              <a:ext uri="{FF2B5EF4-FFF2-40B4-BE49-F238E27FC236}">
                <a16:creationId xmlns:a16="http://schemas.microsoft.com/office/drawing/2014/main" id="{945C244C-AF2B-5199-BE90-EB70DF43B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3438525" cy="519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1BAEB02-13CB-CC48-7969-C2C1F99C1F0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Pop Stars and Movies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CC879DB-8AE8-4373-2BDB-ABD5D612152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-252413" y="1700213"/>
            <a:ext cx="8540751" cy="4422775"/>
          </a:xfrm>
        </p:spPr>
        <p:txBody>
          <a:bodyPr/>
          <a:lstStyle/>
          <a:p>
            <a:r>
              <a:rPr lang="en-GB" altLang="en-US" sz="2400" b="1"/>
              <a:t>Should stars like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these be left alone to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enjoy their night?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Or have they, by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becoming famous,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given up the right to the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privacy that you and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I take for granted?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And if they know that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they are in the public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b="1"/>
              <a:t>    eye, should they be aware of how their behaviour might influence fans?</a:t>
            </a:r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9CF05087-3179-5345-C381-870FB494F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484313"/>
            <a:ext cx="523875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7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9DB1DA9-4E4E-A580-D222-0B04C469C99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Pop Stars and Movies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D04D8E2-5E3A-98E3-1AF1-C9590ABE9C3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 b="1"/>
              <a:t>What about movie ratings? Can you name the 5 different ratings films must be given before they can be shown to the general public?</a:t>
            </a:r>
          </a:p>
          <a:p>
            <a:r>
              <a:rPr lang="en-GB" altLang="en-US" sz="2400" b="1"/>
              <a:t>U</a:t>
            </a:r>
          </a:p>
          <a:p>
            <a:r>
              <a:rPr lang="en-GB" altLang="en-US" sz="2400" b="1"/>
              <a:t>PG</a:t>
            </a:r>
          </a:p>
          <a:p>
            <a:r>
              <a:rPr lang="en-GB" altLang="en-US" sz="2400" b="1"/>
              <a:t>12</a:t>
            </a:r>
          </a:p>
          <a:p>
            <a:r>
              <a:rPr lang="en-GB" altLang="en-US" sz="2400" b="1"/>
              <a:t>15</a:t>
            </a:r>
          </a:p>
          <a:p>
            <a:r>
              <a:rPr lang="en-GB" altLang="en-US" sz="2400" b="1"/>
              <a:t>18</a:t>
            </a:r>
          </a:p>
          <a:p>
            <a:r>
              <a:rPr lang="en-GB" altLang="en-US" sz="2400" b="1"/>
              <a:t>If a movie is given one of these categories, what does it mean is contained within the film?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A8E992CA-1F10-C387-D3D1-E35398661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997200"/>
            <a:ext cx="35433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>
            <a:extLst>
              <a:ext uri="{FF2B5EF4-FFF2-40B4-BE49-F238E27FC236}">
                <a16:creationId xmlns:a16="http://schemas.microsoft.com/office/drawing/2014/main" id="{EBDDF378-CF60-C574-390C-A0D7A9B5E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213100"/>
            <a:ext cx="20669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>
            <a:extLst>
              <a:ext uri="{FF2B5EF4-FFF2-40B4-BE49-F238E27FC236}">
                <a16:creationId xmlns:a16="http://schemas.microsoft.com/office/drawing/2014/main" id="{D0C8D12C-3548-B0AB-97EB-23A3A67EF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516563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>
            <a:extLst>
              <a:ext uri="{FF2B5EF4-FFF2-40B4-BE49-F238E27FC236}">
                <a16:creationId xmlns:a16="http://schemas.microsoft.com/office/drawing/2014/main" id="{3B7651A7-4278-AC5E-007C-052B3CA87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924175"/>
            <a:ext cx="1430338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4B0D4D4-A495-842B-C6C0-898EE0A5E76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510588" cy="1325563"/>
          </a:xfrm>
        </p:spPr>
        <p:txBody>
          <a:bodyPr/>
          <a:lstStyle/>
          <a:p>
            <a:r>
              <a:rPr lang="en-GB" altLang="en-US" sz="3600" b="1"/>
              <a:t>Pop Stars and Movies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144CC97-8953-BA4F-5331-D8782C4CA60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052513"/>
            <a:ext cx="8540750" cy="4422775"/>
          </a:xfrm>
        </p:spPr>
        <p:txBody>
          <a:bodyPr/>
          <a:lstStyle/>
          <a:p>
            <a:r>
              <a:rPr lang="en-GB" altLang="en-US" sz="2400" b="1"/>
              <a:t>Should people be allowed, in a democracy, to watch any movie they feel like, regardless of age? What restrictions would you make, if any, were someone to give you the authority…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CF05B8E7-3CBD-6FEE-CD2B-597684DDE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708275"/>
            <a:ext cx="512445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39</TotalTime>
  <Words>247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Clouds</vt:lpstr>
      <vt:lpstr>Pop Music and Movies</vt:lpstr>
      <vt:lpstr>Pop Music and Movies</vt:lpstr>
      <vt:lpstr>Pop Music and Movies</vt:lpstr>
      <vt:lpstr>Pop Stars and Movies</vt:lpstr>
      <vt:lpstr>Pop Stars and Movies</vt:lpstr>
      <vt:lpstr>Pop Stars and Movies</vt:lpstr>
    </vt:vector>
  </TitlesOfParts>
  <Company>Edinburgh's Telford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 Music and Movies</dc:title>
  <dc:creator>mikecowley</dc:creator>
  <cp:lastModifiedBy>Nayan GRIFFITHS</cp:lastModifiedBy>
  <cp:revision>2</cp:revision>
  <dcterms:created xsi:type="dcterms:W3CDTF">2007-05-29T17:18:45Z</dcterms:created>
  <dcterms:modified xsi:type="dcterms:W3CDTF">2023-03-21T14:26:49Z</dcterms:modified>
</cp:coreProperties>
</file>